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1" r:id="rId4"/>
    <p:sldId id="301" r:id="rId5"/>
    <p:sldId id="285" r:id="rId6"/>
    <p:sldId id="286" r:id="rId7"/>
    <p:sldId id="292" r:id="rId8"/>
    <p:sldId id="287" r:id="rId9"/>
    <p:sldId id="289" r:id="rId10"/>
    <p:sldId id="293" r:id="rId11"/>
    <p:sldId id="294" r:id="rId12"/>
    <p:sldId id="295" r:id="rId13"/>
    <p:sldId id="302" r:id="rId14"/>
    <p:sldId id="303" r:id="rId15"/>
    <p:sldId id="278" r:id="rId16"/>
    <p:sldId id="276" r:id="rId17"/>
    <p:sldId id="257" r:id="rId18"/>
    <p:sldId id="297" r:id="rId19"/>
    <p:sldId id="296" r:id="rId20"/>
    <p:sldId id="298" r:id="rId21"/>
    <p:sldId id="263" r:id="rId22"/>
    <p:sldId id="300" r:id="rId23"/>
    <p:sldId id="273" r:id="rId24"/>
    <p:sldId id="274" r:id="rId25"/>
    <p:sldId id="261" r:id="rId26"/>
    <p:sldId id="259" r:id="rId27"/>
    <p:sldId id="279" r:id="rId28"/>
    <p:sldId id="280" r:id="rId29"/>
    <p:sldId id="267" r:id="rId30"/>
    <p:sldId id="269" r:id="rId31"/>
    <p:sldId id="268" r:id="rId32"/>
    <p:sldId id="266" r:id="rId33"/>
    <p:sldId id="265" r:id="rId34"/>
    <p:sldId id="275" r:id="rId35"/>
    <p:sldId id="258" r:id="rId36"/>
    <p:sldId id="282" r:id="rId37"/>
    <p:sldId id="277" r:id="rId38"/>
    <p:sldId id="304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2" autoAdjust="0"/>
    <p:restoredTop sz="94660"/>
  </p:normalViewPr>
  <p:slideViewPr>
    <p:cSldViewPr>
      <p:cViewPr varScale="1">
        <p:scale>
          <a:sx n="74" d="100"/>
          <a:sy n="74" d="100"/>
        </p:scale>
        <p:origin x="-3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77C2C9-DCA7-4FEC-B216-975D0670C1FC}" type="datetimeFigureOut">
              <a:rPr lang="fr-FR" smtClean="0"/>
              <a:pPr/>
              <a:t>17/01/2023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7DF48E-9836-49B3-978A-146A97F186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Document_Word_20071.doc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ASSEMBLEE GENERALE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6000" dirty="0" smtClean="0">
                <a:solidFill>
                  <a:srgbClr val="FF0000"/>
                </a:solidFill>
              </a:rPr>
              <a:t/>
            </a:r>
            <a:br>
              <a:rPr lang="fr-FR" sz="6000" dirty="0" smtClean="0">
                <a:solidFill>
                  <a:srgbClr val="FF0000"/>
                </a:solidFill>
              </a:rPr>
            </a:br>
            <a:r>
              <a:rPr lang="fr-FR" sz="6000" dirty="0" smtClean="0">
                <a:solidFill>
                  <a:srgbClr val="FF0000"/>
                </a:solidFill>
              </a:rPr>
              <a:t>CASTRUM VETUS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121638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Samedi  21 Janvier 2023</a:t>
            </a:r>
          </a:p>
          <a:p>
            <a:endParaRPr lang="fr-FR" dirty="0" smtClean="0">
              <a:solidFill>
                <a:srgbClr val="FFFF00"/>
              </a:solidFill>
            </a:endParaRPr>
          </a:p>
          <a:p>
            <a:r>
              <a:rPr lang="fr-FR" dirty="0" smtClean="0">
                <a:solidFill>
                  <a:srgbClr val="FFFF00"/>
                </a:solidFill>
              </a:rPr>
              <a:t>ANNEE 2022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Autofit/>
          </a:bodyPr>
          <a:lstStyle/>
          <a:p>
            <a:r>
              <a:rPr lang="fr-FR" sz="6600" dirty="0" smtClean="0">
                <a:solidFill>
                  <a:srgbClr val="FF0000"/>
                </a:solidFill>
              </a:rPr>
              <a:t>Rapport d’activités</a:t>
            </a:r>
            <a:endParaRPr lang="fr-FR" sz="6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709160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29600" cy="2578298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9  Février Association CLM langue anglaise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61" name="Picture 1" descr="C:\Users\castrum\Desktop\ecole gignac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56792"/>
            <a:ext cx="9753600" cy="5486400"/>
          </a:xfrm>
          <a:prstGeom prst="rect">
            <a:avLst/>
          </a:prstGeom>
          <a:noFill/>
        </p:spPr>
      </p:pic>
      <p:pic>
        <p:nvPicPr>
          <p:cNvPr id="40962" name="Picture 2" descr="C:\Users\castrum\Desktop\ecole gignac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3" y="511175"/>
            <a:ext cx="9753600" cy="5486400"/>
          </a:xfrm>
          <a:prstGeom prst="rect">
            <a:avLst/>
          </a:prstGeom>
          <a:noFill/>
        </p:spPr>
      </p:pic>
      <p:pic>
        <p:nvPicPr>
          <p:cNvPr id="40963" name="Picture 3" descr="C:\Users\castrum\Desktop\Stage Etoile 1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628800"/>
            <a:ext cx="8160907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24 Mars 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école Montessori CLM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9937" name="Picture 1" descr="C:\Users\castrum\Desktop\1NHYEqYnkoaSqIMjBhhJ1565-U5Cm8MgBw200-h190-p-k-nu-iv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6832"/>
            <a:ext cx="4528317" cy="4301901"/>
          </a:xfrm>
          <a:prstGeom prst="rect">
            <a:avLst/>
          </a:prstGeom>
          <a:noFill/>
        </p:spPr>
      </p:pic>
      <p:pic>
        <p:nvPicPr>
          <p:cNvPr id="39938" name="Picture 2" descr="C:\Users\castrum\Desktop\1NQ0xzm3YwFcLZoS4YoC9tke8j0KdoyAKw200-h190-p-k-nu-iv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93558"/>
            <a:ext cx="4392488" cy="4172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891480"/>
            <a:ext cx="8229600" cy="322637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Association des </a:t>
            </a:r>
            <a:r>
              <a:rPr lang="fr-FR" dirty="0" err="1" smtClean="0">
                <a:solidFill>
                  <a:srgbClr val="FF0000"/>
                </a:solidFill>
              </a:rPr>
              <a:t>calancoeurs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747464"/>
            <a:ext cx="8229600" cy="4709160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64514" name="Picture 2" descr="F:\Power-point AG 2022  21 janvier2023\Les calancoeurs 3 avril 2022\20220403_10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56792"/>
            <a:ext cx="3779912" cy="5037754"/>
          </a:xfrm>
          <a:prstGeom prst="rect">
            <a:avLst/>
          </a:prstGeom>
          <a:noFill/>
        </p:spPr>
      </p:pic>
      <p:pic>
        <p:nvPicPr>
          <p:cNvPr id="64515" name="Picture 3" descr="F:\Power-point AG 2022  21 janvier2023\Les calancoeurs 3 avril 2022\20220403_1028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484784"/>
            <a:ext cx="3816424" cy="508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5538" name="Picture 2" descr="F:\Power-point AG 2022  21 janvier2023\Les calancoeurs 3 avril 2022\20220403_1417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88640"/>
            <a:ext cx="5184576" cy="3888432"/>
          </a:xfrm>
          <a:prstGeom prst="rect">
            <a:avLst/>
          </a:prstGeom>
          <a:noFill/>
        </p:spPr>
      </p:pic>
      <p:pic>
        <p:nvPicPr>
          <p:cNvPr id="65539" name="Picture 3" descr="F:\Power-point AG 2022  21 janvier2023\Les calancoeurs 3 avril 2022\20220403_1145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3257600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Oppida 13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F:\Power-point AG 2022  21 janvier2023\oppida 13 2 et 9 mai 2022\P1010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9172513" cy="515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F:\Power-point AG 2022  21 janvier2023\oppida 13 2 et 9 mai 2022\P1010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448939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3813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Initiation a la géologie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260648"/>
            <a:ext cx="7906072" cy="148478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 descr="F:\Power-point AG 2022  21 janvier2023\Animations enfants initiation à la géologie\Photo animation S Coulet. 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2852936"/>
            <a:ext cx="6120680" cy="3442882"/>
          </a:xfrm>
          <a:prstGeom prst="rect">
            <a:avLst/>
          </a:prstGeom>
          <a:noFill/>
        </p:spPr>
      </p:pic>
      <p:pic>
        <p:nvPicPr>
          <p:cNvPr id="2051" name="Picture 3" descr="F:\Power-point AG 2022  21 janvier2023\Animations enfants initiation à la géologie\animation 12 juill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017" y="1772816"/>
            <a:ext cx="3435983" cy="610841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1560" y="198884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10 JUILLET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21 ,28 AOUT   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7596336" y="-1035496"/>
          <a:ext cx="2349500" cy="685800"/>
        </p:xfrm>
        <a:graphic>
          <a:graphicData uri="http://schemas.openxmlformats.org/presentationml/2006/ole">
            <p:oleObj spid="_x0000_s35843" name="Objet d’environnement du Gestionnaire de liaisons" showAsIcon="1" r:id="rId3" imgW="2350080" imgH="685800" progId="Package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611560" y="620688"/>
          <a:ext cx="7931330" cy="4968552"/>
        </p:xfrm>
        <a:graphic>
          <a:graphicData uri="http://schemas.openxmlformats.org/presentationml/2006/ole">
            <p:oleObj spid="_x0000_s35844" name="Document" r:id="rId4" imgW="5762038" imgH="361059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F:\communication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4896544" cy="6835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8000" dirty="0" smtClean="0">
                <a:solidFill>
                  <a:srgbClr val="FF0000"/>
                </a:solidFill>
              </a:rPr>
              <a:t>Rapport moral</a:t>
            </a:r>
            <a:endParaRPr lang="fr-FR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F:\Patrimoine Europ 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67829" cy="5763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CONFERENCE   </a:t>
            </a:r>
            <a:r>
              <a:rPr lang="fr-FR" sz="3600" dirty="0" smtClean="0">
                <a:solidFill>
                  <a:srgbClr val="FF0000"/>
                </a:solidFill>
              </a:rPr>
              <a:t>2 avril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 descr="F:\Power-point AG 2022  21 janvier2023\conférence 2 avril R Strozzi\02042022 Conference Marseille sous l occupation Musee IR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6007596" cy="4005064"/>
          </a:xfrm>
          <a:prstGeom prst="rect">
            <a:avLst/>
          </a:prstGeom>
          <a:noFill/>
        </p:spPr>
      </p:pic>
      <p:pic>
        <p:nvPicPr>
          <p:cNvPr id="9219" name="Picture 3" descr="F:\Power-point AG 2022  21 janvier2023\conférence 2 avril R Strozzi\02042022 Conference Marseille sous l occupation Musee IR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3988"/>
            <a:ext cx="4716016" cy="314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564904"/>
            <a:ext cx="8229600" cy="1143000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rgbClr val="FF0000"/>
                </a:solidFill>
              </a:rPr>
              <a:t>SORTIES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45224"/>
            <a:ext cx="5987008" cy="864136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747464"/>
            <a:ext cx="4186808" cy="3298378"/>
          </a:xfrm>
        </p:spPr>
        <p:txBody>
          <a:bodyPr/>
          <a:lstStyle/>
          <a:p>
            <a:r>
              <a:rPr lang="fr-FR" sz="2800" dirty="0" smtClean="0">
                <a:solidFill>
                  <a:srgbClr val="FF0000"/>
                </a:solidFill>
              </a:rPr>
              <a:t>Calanque de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Marseilleveyre</a:t>
            </a:r>
            <a:r>
              <a:rPr lang="fr-FR" sz="2800" dirty="0" smtClean="0">
                <a:solidFill>
                  <a:srgbClr val="FF0000"/>
                </a:solidFill>
              </a:rPr>
              <a:t/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19 </a:t>
            </a:r>
            <a:r>
              <a:rPr lang="fr-FR" sz="2800" dirty="0" err="1" smtClean="0">
                <a:solidFill>
                  <a:srgbClr val="FF0000"/>
                </a:solidFill>
              </a:rPr>
              <a:t>fevrier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01008"/>
            <a:ext cx="6491064" cy="2808352"/>
          </a:xfrm>
        </p:spPr>
        <p:txBody>
          <a:bodyPr/>
          <a:lstStyle/>
          <a:p>
            <a:endParaRPr lang="fr-FR" i="1" dirty="0"/>
          </a:p>
        </p:txBody>
      </p:sp>
      <p:pic>
        <p:nvPicPr>
          <p:cNvPr id="19458" name="Picture 2" descr="F:\Power-point AG 2022  21 janvier2023\Marseilleveyre 19 février\IMG_6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032448" cy="3024336"/>
          </a:xfrm>
          <a:prstGeom prst="rect">
            <a:avLst/>
          </a:prstGeom>
          <a:noFill/>
        </p:spPr>
      </p:pic>
      <p:pic>
        <p:nvPicPr>
          <p:cNvPr id="19459" name="Picture 3" descr="F:\Power-point AG 2022  21 janvier2023\Marseilleveyre 19 février\IMG_6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176464" cy="3132348"/>
          </a:xfrm>
          <a:prstGeom prst="rect">
            <a:avLst/>
          </a:prstGeom>
          <a:noFill/>
        </p:spPr>
      </p:pic>
      <p:pic>
        <p:nvPicPr>
          <p:cNvPr id="19460" name="Picture 4" descr="F:\Power-point AG 2022  21 janvier2023\Marseilleveyre 19 février\IMG_696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743062" cy="280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F:\Power-point AG 2022  21 janvier2023\Marseilleveyre 19 février\IMG_697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Cambous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26 mars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 descr="F:\Power-point AG 2022  21 janvier2023\Cambous 26 mars 2022\IMG_743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240359" cy="4320480"/>
          </a:xfrm>
          <a:prstGeom prst="rect">
            <a:avLst/>
          </a:prstGeom>
          <a:noFill/>
        </p:spPr>
      </p:pic>
      <p:pic>
        <p:nvPicPr>
          <p:cNvPr id="7171" name="Picture 3" descr="F:\Power-point AG 2022  21 janvier2023\Cambous 26 mars 2022\IMG_742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92896"/>
            <a:ext cx="4968552" cy="3726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F:\Power-point AG 2022  21 janvier2023\Cambous 26 mars 2022\IMG_74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6107832" cy="458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Peyrolles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3200" dirty="0" smtClean="0">
                <a:solidFill>
                  <a:srgbClr val="FF0000"/>
                </a:solidFill>
              </a:rPr>
              <a:t>9 avril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4578" name="Picture 2" descr="F:\Power-point AG 2022  21 janvier2023\Peyrolles\grotte aux palmier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5471254" cy="4103441"/>
          </a:xfrm>
          <a:prstGeom prst="rect">
            <a:avLst/>
          </a:prstGeom>
          <a:noFill/>
        </p:spPr>
      </p:pic>
      <p:pic>
        <p:nvPicPr>
          <p:cNvPr id="24579" name="Picture 3" descr="F:\Power-point AG 2022  21 janvier2023\Peyrolles\IMG_073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906942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F:\Power-point AG 2022  21 janvier2023\Peyrolles\IMG_073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55014"/>
            <a:ext cx="72008" cy="54006"/>
          </a:xfrm>
          <a:prstGeom prst="rect">
            <a:avLst/>
          </a:prstGeom>
          <a:noFill/>
        </p:spPr>
      </p:pic>
      <p:pic>
        <p:nvPicPr>
          <p:cNvPr id="25603" name="Picture 3" descr="F:\Power-point AG 2022  21 janvier2023\Peyrolles\IMG_7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6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Grotte </a:t>
            </a:r>
            <a:r>
              <a:rPr lang="fr-FR" dirty="0" err="1" smtClean="0">
                <a:solidFill>
                  <a:srgbClr val="FF0000"/>
                </a:solidFill>
              </a:rPr>
              <a:t>Cosquer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3600" dirty="0" smtClean="0">
                <a:solidFill>
                  <a:srgbClr val="FF0000"/>
                </a:solidFill>
              </a:rPr>
              <a:t>15 octobre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F:\Power-point AG 2022  21 janvier2023\Cosquer 15 0ct0bre 2022\IMG_964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233264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5273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Oppida 13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8129" name="Picture 1" descr="C:\Users\castrum\Desktop\oppida13 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17760"/>
            <a:ext cx="4571566" cy="664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F:\Power-point AG 2022  21 janvier2023\Cosquer 15 0ct0bre 2022\cosquerIMG_96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F:\Power-point AG 2022  21 janvier2023\Cosquer 15 0ct0bre 2022\IMG_96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1" y="260648"/>
            <a:ext cx="879646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F:\Power-point AG 2022  21 janvier2023\Cosquer 15 0ct0bre 2022\IMG_962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42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F:\Power-point AG 2022  21 janvier2023\Cosquer 15 0ct0bre 2022\IMG_965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45432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603448"/>
            <a:ext cx="8229600" cy="2362274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Calanque de </a:t>
            </a:r>
            <a:r>
              <a:rPr lang="fr-FR" dirty="0" err="1" smtClean="0">
                <a:solidFill>
                  <a:srgbClr val="FF0000"/>
                </a:solidFill>
              </a:rPr>
              <a:t>Morgiou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26 novembre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08920"/>
            <a:ext cx="7931224" cy="360044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1506" name="Picture 2" descr="F:\Power-point AG 2022  21 janvier2023\Morgiou 26 novembre 2022\Morgiou 26 novembre 2022_013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743061" cy="2807296"/>
          </a:xfrm>
          <a:prstGeom prst="rect">
            <a:avLst/>
          </a:prstGeom>
          <a:noFill/>
        </p:spPr>
      </p:pic>
      <p:pic>
        <p:nvPicPr>
          <p:cNvPr id="21507" name="Picture 3" descr="F:\Power-point AG 2022  21 janvier2023\Morgiou 26 novembre 2022\Morgiou Aplomp Cosquer_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2492896"/>
            <a:ext cx="4896544" cy="3672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Les saintes Maries de la mer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sz="3100" dirty="0" smtClean="0">
                <a:solidFill>
                  <a:srgbClr val="FF0000"/>
                </a:solidFill>
              </a:rPr>
              <a:t>10 décembre</a:t>
            </a:r>
            <a:endParaRPr lang="fr-FR" sz="31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6562" name="Picture 2" descr="F:\IMG_020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6792"/>
            <a:ext cx="4512501" cy="3384376"/>
          </a:xfrm>
          <a:prstGeom prst="rect">
            <a:avLst/>
          </a:prstGeom>
          <a:noFill/>
        </p:spPr>
      </p:pic>
      <p:pic>
        <p:nvPicPr>
          <p:cNvPr id="66563" name="Picture 3" descr="F:\Power-point AG 2022  21 janvier2023\Stes Maries 10 décembre 2022\Toit de l'église Stes maries 10 décembre 2022IMG_024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2636912"/>
            <a:ext cx="4583156" cy="3437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/>
          <a:lstStyle/>
          <a:p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789040"/>
            <a:ext cx="6563072" cy="252032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6626" name="Picture 2" descr="F:\Power-point AG 2022  21 janvier2023\Stes Maries 10 décembre 2022\abside église stes maries_023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4067944" cy="3050957"/>
          </a:xfrm>
          <a:prstGeom prst="rect">
            <a:avLst/>
          </a:prstGeom>
          <a:noFill/>
        </p:spPr>
      </p:pic>
      <p:pic>
        <p:nvPicPr>
          <p:cNvPr id="26628" name="Picture 4" descr="F:\Power-point AG 2022  21 janvier2023\Stes Maries 10 décembre 2022\chapellehaute_02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141980" cy="5522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7586" name="Picture 2" descr="F:\Power-point AG 2022  21 janvier2023\Stes Maries 10 décembre 2022\Reliques des saintes Maries_026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41243"/>
            <a:ext cx="4896544" cy="652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8610" name="Picture 2" descr="F:\Power-point AG 2022  21 janvier2023\Stes Maries 10 décembre 2022\Embouchure romaine du Rhône 10 décembre 2022IMG_019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6"/>
            <a:ext cx="5183222" cy="3887416"/>
          </a:xfrm>
          <a:prstGeom prst="rect">
            <a:avLst/>
          </a:prstGeom>
          <a:noFill/>
        </p:spPr>
      </p:pic>
      <p:pic>
        <p:nvPicPr>
          <p:cNvPr id="68611" name="Picture 3" descr="F:\Power-point AG 2022  21 janvier2023\Stes Maries 10 décembre 2022\musée stes maries de la mer_026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6246424"/>
            <a:ext cx="6011652" cy="8015537"/>
          </a:xfrm>
          <a:prstGeom prst="rect">
            <a:avLst/>
          </a:prstGeom>
          <a:noFill/>
        </p:spPr>
      </p:pic>
      <p:pic>
        <p:nvPicPr>
          <p:cNvPr id="68612" name="Picture 4" descr="F:\Power-point AG 2022  21 janvier2023\Stes Maries 10 décembre 2022\musée stes maries de la mer_026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7102" y="2060848"/>
            <a:ext cx="3597864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3490" name="Picture 2" descr="C:\Users\castrum\Desktop\oppida13 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-1"/>
            <a:ext cx="4752528" cy="6791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584176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Vase néolithique de CLM</a:t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smtClean="0">
                <a:solidFill>
                  <a:srgbClr val="FF0000"/>
                </a:solidFill>
              </a:rPr>
              <a:t>au musée d’Histoire de Marseille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348880"/>
            <a:ext cx="8157592" cy="384506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9698" name="Picture 2" descr="F:\Power-point AG 2022  21 janvier2023\Vase CLM musée d'istoire de Marseille\IVase néo au musée d'Histoire de Marseille -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555318" cy="4740425"/>
          </a:xfrm>
          <a:prstGeom prst="rect">
            <a:avLst/>
          </a:prstGeom>
          <a:noFill/>
        </p:spPr>
      </p:pic>
      <p:pic>
        <p:nvPicPr>
          <p:cNvPr id="29699" name="Picture 3" descr="F:\Power-point AG 2022  21 janvier2023\Vase CLM musée d'istoire de Marseille\Vase CLM musée Histoire Marseille1 -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3528392" cy="4704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64704" y="76470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Revue culturelle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F:\Power-point AG 2022  21 janvier2023\Vase CLM musée d'istoire de Marseille\Revue culturelle de la ville de Marseil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033" y="260648"/>
            <a:ext cx="4640967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 descr="F:\affiche expo Gérard Onoratin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1256"/>
            <a:ext cx="4870359" cy="6696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Etude ammonite CLM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1746" name="Picture 2" descr="F:\Power-point AG 2022  21 janvier2023\photo ammonite CJ 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14373"/>
            <a:ext cx="4104456" cy="5643627"/>
          </a:xfrm>
          <a:prstGeom prst="rect">
            <a:avLst/>
          </a:prstGeom>
          <a:noFill/>
        </p:spPr>
      </p:pic>
      <p:pic>
        <p:nvPicPr>
          <p:cNvPr id="5" name="Picture 2" descr="F:\Power-point AG 2022  21 janvier2023\Plan cuve chapelle steCecil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7317432"/>
            <a:ext cx="66728" cy="172021"/>
          </a:xfrm>
          <a:prstGeom prst="rect">
            <a:avLst/>
          </a:prstGeom>
          <a:noFill/>
        </p:spPr>
      </p:pic>
      <p:pic>
        <p:nvPicPr>
          <p:cNvPr id="31747" name="Picture 3" descr="F:\Power-point AG 2022  21 janvier2023\Publication ammonite CLM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087" y="1844824"/>
            <a:ext cx="4576913" cy="6199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5" name="Picture 3" descr="F:\Power-point AG 2022  21 janvier2023\Plan cuve chapelle steCec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52" y="0"/>
            <a:ext cx="8972348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328</TotalTime>
  <Words>67</Words>
  <Application>Microsoft Office PowerPoint</Application>
  <PresentationFormat>Affichage à l'écran (4:3)</PresentationFormat>
  <Paragraphs>25</Paragraphs>
  <Slides>38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41" baseType="lpstr">
      <vt:lpstr>Apex</vt:lpstr>
      <vt:lpstr>Objet d’environnement du Gestionnaire de liaisons</vt:lpstr>
      <vt:lpstr>Document</vt:lpstr>
      <vt:lpstr>ASSEMBLEE GENERALE  CASTRUM VETUS </vt:lpstr>
      <vt:lpstr>Diapositive 2</vt:lpstr>
      <vt:lpstr>Oppida 13</vt:lpstr>
      <vt:lpstr>Diapositive 4</vt:lpstr>
      <vt:lpstr>Vase néolithique de CLM au musée d’Histoire de Marseille</vt:lpstr>
      <vt:lpstr>Revue culturelle</vt:lpstr>
      <vt:lpstr>Diapositive 7</vt:lpstr>
      <vt:lpstr>Etude ammonite CLM</vt:lpstr>
      <vt:lpstr>Diapositive 9</vt:lpstr>
      <vt:lpstr>Rapport d’activités</vt:lpstr>
      <vt:lpstr>9  Février Association CLM langue anglaise</vt:lpstr>
      <vt:lpstr>24 Mars  école Montessori CLM</vt:lpstr>
      <vt:lpstr>Association des calancoeurs</vt:lpstr>
      <vt:lpstr>Diapositive 14</vt:lpstr>
      <vt:lpstr>Oppida 13</vt:lpstr>
      <vt:lpstr>Diapositive 16</vt:lpstr>
      <vt:lpstr> Initiation a la géologie</vt:lpstr>
      <vt:lpstr>Diapositive 18</vt:lpstr>
      <vt:lpstr>Diapositive 19</vt:lpstr>
      <vt:lpstr>Diapositive 20</vt:lpstr>
      <vt:lpstr>CONFERENCE   2 avril</vt:lpstr>
      <vt:lpstr>SORTIES</vt:lpstr>
      <vt:lpstr>Calanque de Marseilleveyre 19 fevrier</vt:lpstr>
      <vt:lpstr>Diapositive 24</vt:lpstr>
      <vt:lpstr>Cambous 26 mars </vt:lpstr>
      <vt:lpstr>Diapositive 26</vt:lpstr>
      <vt:lpstr>Peyrolles 9 avril</vt:lpstr>
      <vt:lpstr>Diapositive 28</vt:lpstr>
      <vt:lpstr>Grotte Cosquer 15 octobre</vt:lpstr>
      <vt:lpstr>Diapositive 30</vt:lpstr>
      <vt:lpstr>Diapositive 31</vt:lpstr>
      <vt:lpstr>Diapositive 32</vt:lpstr>
      <vt:lpstr>Diapositive 33</vt:lpstr>
      <vt:lpstr>Calanque de Morgiou 26 novembre</vt:lpstr>
      <vt:lpstr>Les saintes Maries de la mer 10 décembre</vt:lpstr>
      <vt:lpstr>Diapositive 36</vt:lpstr>
      <vt:lpstr>Diapositive 37</vt:lpstr>
      <vt:lpstr>Diapositive 38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 CASTRUM VETUS</dc:title>
  <dc:creator>castrum</dc:creator>
  <cp:lastModifiedBy>castrum</cp:lastModifiedBy>
  <cp:revision>5</cp:revision>
  <dcterms:created xsi:type="dcterms:W3CDTF">2023-01-08T14:15:26Z</dcterms:created>
  <dcterms:modified xsi:type="dcterms:W3CDTF">2023-01-17T10:06:27Z</dcterms:modified>
</cp:coreProperties>
</file>